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1" r:id="rId5"/>
    <p:sldId id="269" r:id="rId6"/>
    <p:sldId id="262" r:id="rId7"/>
    <p:sldId id="271" r:id="rId8"/>
    <p:sldId id="272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5" d="100"/>
          <a:sy n="65" d="100"/>
        </p:scale>
        <p:origin x="-16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BB93-CE02-45D0-9618-08053DA08556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0D93A-C5E4-4EE7-B466-42754B256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83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BB93-CE02-45D0-9618-08053DA08556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0D93A-C5E4-4EE7-B466-42754B256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507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BB93-CE02-45D0-9618-08053DA08556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0D93A-C5E4-4EE7-B466-42754B256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770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BB93-CE02-45D0-9618-08053DA08556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0D93A-C5E4-4EE7-B466-42754B256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736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BB93-CE02-45D0-9618-08053DA08556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0D93A-C5E4-4EE7-B466-42754B256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04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BB93-CE02-45D0-9618-08053DA08556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0D93A-C5E4-4EE7-B466-42754B256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792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BB93-CE02-45D0-9618-08053DA08556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0D93A-C5E4-4EE7-B466-42754B256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879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BB93-CE02-45D0-9618-08053DA08556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0D93A-C5E4-4EE7-B466-42754B256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934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BB93-CE02-45D0-9618-08053DA08556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0D93A-C5E4-4EE7-B466-42754B256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042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BB93-CE02-45D0-9618-08053DA08556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0D93A-C5E4-4EE7-B466-42754B256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300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BB93-CE02-45D0-9618-08053DA08556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0D93A-C5E4-4EE7-B466-42754B256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856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6BB93-CE02-45D0-9618-08053DA08556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0D93A-C5E4-4EE7-B466-42754B256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88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1869" y="1690254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ka-GE" b="1" dirty="0" smtClean="0"/>
              <a:t>შეზღუდვების მოხსნის და ეკონომიკის ამოქმედების გეგმა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64534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79" y="172619"/>
            <a:ext cx="11473314" cy="1030539"/>
          </a:xfrm>
        </p:spPr>
        <p:txBody>
          <a:bodyPr/>
          <a:lstStyle/>
          <a:p>
            <a:r>
              <a:rPr lang="ka-GE" b="1" dirty="0" smtClean="0"/>
              <a:t>წესები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79" y="1203158"/>
            <a:ext cx="11709570" cy="5181566"/>
          </a:xfrm>
        </p:spPr>
        <p:txBody>
          <a:bodyPr>
            <a:normAutofit/>
          </a:bodyPr>
          <a:lstStyle/>
          <a:p>
            <a:pPr algn="just"/>
            <a:r>
              <a:rPr lang="ka-GE" b="1" dirty="0" smtClean="0"/>
              <a:t>სავალდებულოა</a:t>
            </a:r>
            <a:r>
              <a:rPr lang="ka-GE" dirty="0" smtClean="0"/>
              <a:t> - საზოგადოებრივი თავშეყრის ადგილებში პირბადის ტარება</a:t>
            </a:r>
          </a:p>
          <a:p>
            <a:pPr algn="just"/>
            <a:r>
              <a:rPr lang="ka-GE" b="1" dirty="0" smtClean="0"/>
              <a:t>სავალდებულოა</a:t>
            </a:r>
            <a:r>
              <a:rPr lang="ka-GE" dirty="0" smtClean="0"/>
              <a:t> - სოციალური დისტანცირების დადგენილი წესების დაცვა</a:t>
            </a:r>
          </a:p>
          <a:p>
            <a:pPr algn="just"/>
            <a:r>
              <a:rPr lang="ka-GE" b="1" dirty="0" smtClean="0"/>
              <a:t>სავალდებულოა</a:t>
            </a:r>
            <a:r>
              <a:rPr lang="ka-GE" dirty="0" smtClean="0"/>
              <a:t> - იურიდიული პირების მიერ ჯანდაცვის სამინისტროს დადგენილი წესების დაცვა</a:t>
            </a:r>
          </a:p>
          <a:p>
            <a:pPr algn="just"/>
            <a:r>
              <a:rPr lang="ka-GE" b="1" dirty="0" smtClean="0"/>
              <a:t>რეკომენდირებულია</a:t>
            </a:r>
            <a:r>
              <a:rPr lang="ka-GE" dirty="0" smtClean="0"/>
              <a:t> - დისტანციური მუშაობის გაგრძელება, როგორც საჯარო, ისე კერძო სექტორში; ფიზიკური კონტაქტების მაქსიმალურად შეზღუდვა</a:t>
            </a:r>
          </a:p>
          <a:p>
            <a:endParaRPr lang="ka-GE" dirty="0" smtClean="0"/>
          </a:p>
        </p:txBody>
      </p:sp>
    </p:spTree>
    <p:extLst>
      <p:ext uri="{BB962C8B-B14F-4D97-AF65-F5344CB8AC3E}">
        <p14:creationId xmlns:p14="http://schemas.microsoft.com/office/powerpoint/2010/main" val="556123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310" y="182246"/>
            <a:ext cx="10515600" cy="1107540"/>
          </a:xfrm>
        </p:spPr>
        <p:txBody>
          <a:bodyPr/>
          <a:lstStyle/>
          <a:p>
            <a:r>
              <a:rPr lang="ka-GE" b="1" dirty="0" smtClean="0"/>
              <a:t>ეტაპები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310" y="1440614"/>
            <a:ext cx="11559138" cy="5017938"/>
          </a:xfrm>
        </p:spPr>
        <p:txBody>
          <a:bodyPr/>
          <a:lstStyle/>
          <a:p>
            <a:r>
              <a:rPr lang="ka-GE" dirty="0" smtClean="0"/>
              <a:t>ეკონომიკურ საქმიანობაზე დაწესებული შეზღუდვების მოხსნა მოხდება ეტაპობრივად</a:t>
            </a:r>
          </a:p>
          <a:p>
            <a:r>
              <a:rPr lang="ka-GE" dirty="0" smtClean="0"/>
              <a:t>ეტაპებს შორის შუალედი - საშუალოდ 2 კვირა</a:t>
            </a:r>
          </a:p>
          <a:p>
            <a:pPr>
              <a:lnSpc>
                <a:spcPct val="120000"/>
              </a:lnSpc>
            </a:pPr>
            <a:r>
              <a:rPr lang="ka-GE" dirty="0" smtClean="0"/>
              <a:t>თუმცა, ყოველ მომდევნო ეტაპზე გადასვლა მოხდება ეპიდემიოლოგიური ვითარების </a:t>
            </a:r>
            <a:r>
              <a:rPr lang="ka-GE" dirty="0"/>
              <a:t>ანალიზის საფუძველზე </a:t>
            </a:r>
          </a:p>
          <a:p>
            <a:pPr lvl="0">
              <a:lnSpc>
                <a:spcPct val="120000"/>
              </a:lnSpc>
            </a:pPr>
            <a:r>
              <a:rPr lang="ka-GE" dirty="0"/>
              <a:t>ეპიდემიოლოგიური </a:t>
            </a:r>
            <a:r>
              <a:rPr lang="ka-GE" dirty="0" smtClean="0"/>
              <a:t>ვითარების </a:t>
            </a:r>
            <a:r>
              <a:rPr lang="ka-GE" dirty="0"/>
              <a:t>გაუარესების შემთხვევაში, </a:t>
            </a:r>
            <a:r>
              <a:rPr lang="ka-GE" dirty="0" smtClean="0"/>
              <a:t>შესაძლებელია გაუქმებული შეზღუდვების დაწესება </a:t>
            </a:r>
            <a:r>
              <a:rPr lang="ka-GE" dirty="0"/>
              <a:t>ან ახალ ეტაპზე გადასვლის გადავადება</a:t>
            </a:r>
            <a:endParaRPr lang="en-US" dirty="0"/>
          </a:p>
          <a:p>
            <a:endParaRPr lang="ka-G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675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1600"/>
            <a:ext cx="11962015" cy="67564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ka-GE" b="1" dirty="0" smtClean="0"/>
              <a:t>ეტაპი 1</a:t>
            </a:r>
          </a:p>
          <a:p>
            <a:pPr marL="0" lvl="0" indent="0">
              <a:buNone/>
            </a:pPr>
            <a:endParaRPr lang="ka-GE" dirty="0"/>
          </a:p>
          <a:p>
            <a:pPr marL="0" lvl="0" indent="0">
              <a:buNone/>
            </a:pPr>
            <a:r>
              <a:rPr lang="ka-GE" sz="2400" b="1" dirty="0" smtClean="0"/>
              <a:t>დაიშვება</a:t>
            </a:r>
          </a:p>
          <a:p>
            <a:pPr marL="0" lvl="0" indent="0">
              <a:buNone/>
            </a:pPr>
            <a:endParaRPr lang="ka-GE" sz="2400" b="1" dirty="0" smtClean="0"/>
          </a:p>
          <a:p>
            <a:pPr lvl="0"/>
            <a:r>
              <a:rPr lang="ka-GE" sz="2400" dirty="0" smtClean="0"/>
              <a:t>მსუბუქი ავტოსატრანსპორტო საშუალებებით გადაადგილება</a:t>
            </a:r>
          </a:p>
          <a:p>
            <a:pPr marL="0" lvl="0" indent="0">
              <a:buNone/>
            </a:pPr>
            <a:endParaRPr lang="ka-GE" sz="2400" dirty="0" smtClean="0"/>
          </a:p>
          <a:p>
            <a:pPr lvl="0"/>
            <a:r>
              <a:rPr lang="ka-GE" sz="2400" dirty="0" smtClean="0"/>
              <a:t>ტაქსების ოპერირება</a:t>
            </a:r>
          </a:p>
          <a:p>
            <a:pPr marL="0" lvl="0" indent="0">
              <a:buNone/>
            </a:pPr>
            <a:endParaRPr lang="ka-GE" sz="2400" dirty="0" smtClean="0"/>
          </a:p>
          <a:p>
            <a:pPr lvl="0"/>
            <a:r>
              <a:rPr lang="ka-GE" sz="2400" dirty="0" smtClean="0"/>
              <a:t>ონლაინ</a:t>
            </a:r>
            <a:r>
              <a:rPr lang="en-US" sz="2400" dirty="0" smtClean="0"/>
              <a:t> </a:t>
            </a:r>
            <a:r>
              <a:rPr lang="ka-GE" sz="2400" dirty="0" smtClean="0"/>
              <a:t>ვაჭრობა სრულად (საბითუმო და საცალო)</a:t>
            </a:r>
          </a:p>
          <a:p>
            <a:pPr lvl="0"/>
            <a:endParaRPr lang="ka-GE" sz="2400" dirty="0"/>
          </a:p>
          <a:p>
            <a:pPr lvl="0"/>
            <a:r>
              <a:rPr lang="ka-GE" sz="2400" dirty="0" smtClean="0"/>
              <a:t>მიტანის მომსახურება ნებისმიერ პროდუქტზე</a:t>
            </a:r>
          </a:p>
          <a:p>
            <a:pPr lvl="0"/>
            <a:endParaRPr lang="ka-GE" sz="2400" dirty="0"/>
          </a:p>
          <a:p>
            <a:pPr lvl="0"/>
            <a:r>
              <a:rPr lang="ka-GE" sz="2400" dirty="0" smtClean="0"/>
              <a:t>ღია ტიპის აგრარული ბაზრების საქმიანობა (რომლებმაც გაიარეს შემოწმება და აკმაყოფილებენ ჯანდაცვის სამინისტროსა და სურსათის უვნებლობის სამსახურის დადგენილ მოთხოვნებს)</a:t>
            </a:r>
          </a:p>
        </p:txBody>
      </p:sp>
    </p:spTree>
    <p:extLst>
      <p:ext uri="{BB962C8B-B14F-4D97-AF65-F5344CB8AC3E}">
        <p14:creationId xmlns:p14="http://schemas.microsoft.com/office/powerpoint/2010/main" val="2328978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304" y="64394"/>
            <a:ext cx="12011696" cy="6793606"/>
          </a:xfrm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ka-GE" b="1" dirty="0"/>
              <a:t>ეტაპი </a:t>
            </a:r>
            <a:r>
              <a:rPr lang="ka-GE" b="1" dirty="0" smtClean="0"/>
              <a:t>2</a:t>
            </a:r>
          </a:p>
          <a:p>
            <a:pPr marL="0" lvl="0" indent="0" algn="ctr">
              <a:buNone/>
            </a:pPr>
            <a:endParaRPr lang="ka-GE" sz="1200" b="1" dirty="0" smtClean="0"/>
          </a:p>
          <a:p>
            <a:pPr lvl="0"/>
            <a:r>
              <a:rPr lang="ka-GE" sz="2400" dirty="0" smtClean="0"/>
              <a:t>მშენებლობა  </a:t>
            </a:r>
            <a:endParaRPr lang="ka-GE" sz="2400" dirty="0"/>
          </a:p>
          <a:p>
            <a:r>
              <a:rPr lang="ka-GE" sz="2400" dirty="0" smtClean="0"/>
              <a:t>სამშენებლო </a:t>
            </a:r>
            <a:r>
              <a:rPr lang="ka-GE" sz="2400" dirty="0"/>
              <a:t>ზედამხედველობასთან დაკავშირებული </a:t>
            </a:r>
            <a:r>
              <a:rPr lang="ka-GE" sz="2400" dirty="0" smtClean="0"/>
              <a:t>საქმიანობა</a:t>
            </a:r>
          </a:p>
          <a:p>
            <a:pPr lvl="0"/>
            <a:r>
              <a:rPr lang="ka-GE" sz="2400" dirty="0" smtClean="0">
                <a:solidFill>
                  <a:prstClr val="black"/>
                </a:solidFill>
              </a:rPr>
              <a:t>სამშენებლო მასალების წარმოება</a:t>
            </a:r>
          </a:p>
          <a:p>
            <a:pPr lvl="0"/>
            <a:r>
              <a:rPr lang="ka-GE" sz="2400" dirty="0" err="1" smtClean="0">
                <a:solidFill>
                  <a:prstClr val="black"/>
                </a:solidFill>
              </a:rPr>
              <a:t>ავტოსამრეცხაოები</a:t>
            </a:r>
            <a:r>
              <a:rPr lang="ka-GE" sz="2400" dirty="0" smtClean="0">
                <a:solidFill>
                  <a:prstClr val="black"/>
                </a:solidFill>
              </a:rPr>
              <a:t> </a:t>
            </a:r>
            <a:r>
              <a:rPr lang="ka-GE" sz="2400" dirty="0">
                <a:solidFill>
                  <a:prstClr val="black"/>
                </a:solidFill>
              </a:rPr>
              <a:t>და ავტოსერვისები (სრულად</a:t>
            </a:r>
            <a:r>
              <a:rPr lang="ka-GE" sz="2400" dirty="0" smtClean="0">
                <a:solidFill>
                  <a:prstClr val="black"/>
                </a:solidFill>
              </a:rPr>
              <a:t>)</a:t>
            </a:r>
          </a:p>
          <a:p>
            <a:r>
              <a:rPr lang="ka-GE" sz="2400" dirty="0" smtClean="0"/>
              <a:t>კომპიუტერების</a:t>
            </a:r>
            <a:r>
              <a:rPr lang="ka-GE" sz="2400" dirty="0"/>
              <a:t>, პირადი და საყოფაცხოვრებო საქონლის </a:t>
            </a:r>
            <a:r>
              <a:rPr lang="ka-GE" sz="2400" dirty="0" smtClean="0"/>
              <a:t>რემონტი</a:t>
            </a:r>
          </a:p>
          <a:p>
            <a:pPr marL="0" indent="0">
              <a:buNone/>
            </a:pPr>
            <a:endParaRPr lang="ka-GE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ka-GE" sz="2400" b="1" dirty="0" smtClean="0"/>
              <a:t>ასევე</a:t>
            </a:r>
          </a:p>
          <a:p>
            <a:r>
              <a:rPr lang="ka-GE" sz="2400" dirty="0" err="1" smtClean="0"/>
              <a:t>სარეკრეაციო</a:t>
            </a:r>
            <a:r>
              <a:rPr lang="ka-GE" sz="2400" dirty="0" smtClean="0"/>
              <a:t> ზონების ფუნქციონირება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804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808" y="174172"/>
            <a:ext cx="11707149" cy="624588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ka-GE" b="1" dirty="0" smtClean="0"/>
              <a:t>ეტაპი 3</a:t>
            </a:r>
          </a:p>
          <a:p>
            <a:pPr marL="0" indent="0" algn="ctr">
              <a:buNone/>
            </a:pPr>
            <a:endParaRPr lang="ka-GE" b="1" dirty="0" smtClean="0"/>
          </a:p>
          <a:p>
            <a:r>
              <a:rPr lang="ka-GE" sz="2400" dirty="0"/>
              <a:t>საცალო და საბითუმო მაღაზიები (გარდა მოლებისა), რომლებსაც გააჩნიათ </a:t>
            </a:r>
            <a:r>
              <a:rPr lang="ka-GE" sz="2400" dirty="0" smtClean="0"/>
              <a:t>დამოუკიდებელი შესასვლელი </a:t>
            </a:r>
            <a:r>
              <a:rPr lang="ka-GE" sz="2400" dirty="0"/>
              <a:t>ქუჩიდან </a:t>
            </a:r>
          </a:p>
          <a:p>
            <a:pPr marL="0" lvl="0" indent="0">
              <a:buNone/>
            </a:pPr>
            <a:endParaRPr lang="ka-GE" sz="2400" dirty="0" smtClean="0">
              <a:solidFill>
                <a:prstClr val="black"/>
              </a:solidFill>
            </a:endParaRPr>
          </a:p>
          <a:p>
            <a:pPr lvl="0"/>
            <a:r>
              <a:rPr lang="ka-GE" sz="2400" dirty="0" smtClean="0">
                <a:solidFill>
                  <a:prstClr val="black"/>
                </a:solidFill>
              </a:rPr>
              <a:t>ყველა </a:t>
            </a:r>
            <a:r>
              <a:rPr lang="ka-GE" sz="2400" dirty="0">
                <a:solidFill>
                  <a:prstClr val="black"/>
                </a:solidFill>
              </a:rPr>
              <a:t>ტიპის ღია </a:t>
            </a:r>
            <a:r>
              <a:rPr lang="ka-GE" sz="2400" dirty="0" smtClean="0">
                <a:solidFill>
                  <a:prstClr val="black"/>
                </a:solidFill>
              </a:rPr>
              <a:t>ბაზრობა</a:t>
            </a:r>
          </a:p>
          <a:p>
            <a:pPr marL="0" lvl="0" indent="0">
              <a:buNone/>
            </a:pPr>
            <a:endParaRPr lang="ka-GE" sz="2400" dirty="0">
              <a:solidFill>
                <a:prstClr val="black"/>
              </a:solidFill>
            </a:endParaRPr>
          </a:p>
          <a:p>
            <a:pPr lvl="0"/>
            <a:r>
              <a:rPr lang="ka-GE" sz="2400" dirty="0" smtClean="0"/>
              <a:t>ყველა ტიპის წარმოება</a:t>
            </a:r>
          </a:p>
          <a:p>
            <a:pPr lvl="0"/>
            <a:endParaRPr lang="ka-GE" sz="2400" dirty="0"/>
          </a:p>
          <a:p>
            <a:pPr lvl="0"/>
            <a:r>
              <a:rPr lang="ka-GE" sz="2400" dirty="0" smtClean="0"/>
              <a:t>საგამომცემლო საქმიანობა</a:t>
            </a:r>
          </a:p>
          <a:p>
            <a:pPr marL="0" lvl="0" indent="0">
              <a:buNone/>
            </a:pPr>
            <a:endParaRPr lang="ka-GE" sz="2400" dirty="0" smtClean="0"/>
          </a:p>
          <a:p>
            <a:pPr marL="0" lvl="0" indent="0">
              <a:buNone/>
            </a:pPr>
            <a:endParaRPr lang="ka-GE" sz="2400" dirty="0" smtClean="0"/>
          </a:p>
        </p:txBody>
      </p:sp>
    </p:spTree>
    <p:extLst>
      <p:ext uri="{BB962C8B-B14F-4D97-AF65-F5344CB8AC3E}">
        <p14:creationId xmlns:p14="http://schemas.microsoft.com/office/powerpoint/2010/main" val="4288070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540" y="191193"/>
            <a:ext cx="11112260" cy="5985770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ka-GE" sz="2400" b="1" dirty="0" smtClean="0"/>
              <a:t>ეტაპი 4</a:t>
            </a:r>
          </a:p>
          <a:p>
            <a:pPr marL="0" lvl="0" indent="0" algn="ctr">
              <a:buNone/>
            </a:pPr>
            <a:endParaRPr lang="ka-GE" sz="2400" b="1" dirty="0" smtClean="0"/>
          </a:p>
          <a:p>
            <a:pPr lvl="0"/>
            <a:r>
              <a:rPr lang="ka-GE" sz="2400" dirty="0" smtClean="0"/>
              <a:t>სავაჭრო </a:t>
            </a:r>
            <a:r>
              <a:rPr lang="ka-GE" sz="2400" dirty="0"/>
              <a:t>მოლები </a:t>
            </a:r>
            <a:endParaRPr lang="ka-GE" sz="2400" dirty="0" smtClean="0"/>
          </a:p>
          <a:p>
            <a:pPr marL="0" lvl="0" indent="0">
              <a:buNone/>
            </a:pPr>
            <a:endParaRPr lang="ka-GE" sz="2400" dirty="0"/>
          </a:p>
          <a:p>
            <a:pPr lvl="0"/>
            <a:r>
              <a:rPr lang="ka-GE" sz="2400" dirty="0"/>
              <a:t>ღია ტიპის რესტორნები/კვების ობიექტები (ადგილზე </a:t>
            </a:r>
            <a:r>
              <a:rPr lang="ka-GE" sz="2400" dirty="0" smtClean="0"/>
              <a:t>მომსახურებით)</a:t>
            </a:r>
          </a:p>
          <a:p>
            <a:pPr marL="0" lvl="0" indent="0">
              <a:buNone/>
            </a:pPr>
            <a:endParaRPr lang="ka-GE" sz="2400" dirty="0" smtClean="0"/>
          </a:p>
          <a:p>
            <a:pPr lvl="0"/>
            <a:r>
              <a:rPr lang="ka-GE" sz="2400" dirty="0"/>
              <a:t>ყველა ტიპის საფინანსო მომსახურება</a:t>
            </a:r>
          </a:p>
          <a:p>
            <a:pPr marL="0" lvl="0" indent="0">
              <a:buNone/>
            </a:pPr>
            <a:endParaRPr lang="ka-GE" sz="2400" dirty="0"/>
          </a:p>
          <a:p>
            <a:r>
              <a:rPr lang="ka-GE" sz="2400" dirty="0"/>
              <a:t>სილამაზის სალონები და ესთეტიკური მედიცინის ცენტრები</a:t>
            </a:r>
          </a:p>
          <a:p>
            <a:pPr lvl="0"/>
            <a:endParaRPr lang="ka-GE" sz="24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484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901" y="191193"/>
            <a:ext cx="11740551" cy="5985770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ka-GE" b="1" dirty="0" smtClean="0"/>
              <a:t>ეტაპი 5</a:t>
            </a:r>
          </a:p>
          <a:p>
            <a:pPr marL="0" lvl="0" indent="0" algn="ctr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lvl="0"/>
            <a:r>
              <a:rPr lang="ka-GE" sz="2400" dirty="0"/>
              <a:t>დახურული ტიპის ბაზრები და </a:t>
            </a:r>
            <a:r>
              <a:rPr lang="ka-GE" sz="2400" dirty="0" smtClean="0"/>
              <a:t>ბაზრობები</a:t>
            </a:r>
          </a:p>
          <a:p>
            <a:pPr marL="0" lvl="0" indent="0">
              <a:buNone/>
            </a:pPr>
            <a:endParaRPr lang="en-US" sz="2400" dirty="0"/>
          </a:p>
          <a:p>
            <a:pPr lvl="0"/>
            <a:r>
              <a:rPr lang="ka-GE" sz="2400" dirty="0" smtClean="0"/>
              <a:t>ყველა </a:t>
            </a:r>
            <a:r>
              <a:rPr lang="ka-GE" sz="2400" dirty="0"/>
              <a:t>ტიპის რესტორნები/კვების ობიექტები (ადგილზე </a:t>
            </a:r>
            <a:r>
              <a:rPr lang="ka-GE" sz="2400" dirty="0" smtClean="0"/>
              <a:t>მომსახურებით)</a:t>
            </a:r>
            <a:endParaRPr lang="ka-GE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735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996" y="232756"/>
            <a:ext cx="11732395" cy="662524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ka-GE" sz="2400" b="1" dirty="0" smtClean="0"/>
              <a:t>ეტაპი 6</a:t>
            </a:r>
            <a:endParaRPr lang="ka-GE" sz="2400" b="1" dirty="0"/>
          </a:p>
          <a:p>
            <a:pPr marL="60325" lvl="1" indent="0">
              <a:buNone/>
            </a:pPr>
            <a:endParaRPr lang="ka-GE" sz="2000" dirty="0" smtClean="0"/>
          </a:p>
          <a:p>
            <a:pPr marL="344488" lvl="1" indent="-231775"/>
            <a:r>
              <a:rPr lang="ka-GE" sz="2000" dirty="0" smtClean="0"/>
              <a:t>გასართობი/სპორტულ-გამაჯანსაღებელი/შემოქმედებითი </a:t>
            </a:r>
            <a:r>
              <a:rPr lang="ka-GE" sz="2000" dirty="0"/>
              <a:t>საქმიანობა/ობიექტები - კინოთეატრები, თეატრები</a:t>
            </a:r>
            <a:r>
              <a:rPr lang="ka-GE" sz="2000" dirty="0" smtClean="0"/>
              <a:t>, საკონცერტო დარბაზები, </a:t>
            </a:r>
            <a:r>
              <a:rPr lang="ka-GE" sz="2000" dirty="0"/>
              <a:t>მუზეუმები, ღამის კლუბები, სპორტული დარბაზები, </a:t>
            </a:r>
            <a:r>
              <a:rPr lang="ka-GE" sz="2000" dirty="0" smtClean="0"/>
              <a:t>აუზები, დაბადების </a:t>
            </a:r>
            <a:r>
              <a:rPr lang="ka-GE" sz="2000" dirty="0"/>
              <a:t>დღის ცენტრები, საბავშვო გასართობი ცენტრები და </a:t>
            </a:r>
            <a:r>
              <a:rPr lang="ka-GE" sz="2000" dirty="0" err="1" smtClean="0"/>
              <a:t>ა.შ</a:t>
            </a:r>
            <a:r>
              <a:rPr lang="ka-GE" sz="2000" dirty="0" smtClean="0"/>
              <a:t>.</a:t>
            </a:r>
          </a:p>
          <a:p>
            <a:pPr marL="112713" lvl="1" indent="0">
              <a:buNone/>
            </a:pPr>
            <a:endParaRPr lang="ka-GE" sz="2000" dirty="0" smtClean="0"/>
          </a:p>
          <a:p>
            <a:pPr marL="344488" lvl="1" indent="-231775"/>
            <a:r>
              <a:rPr lang="ka-GE" sz="2000" dirty="0" smtClean="0"/>
              <a:t>აზარტული და სხვა მომგებიანი თამაშობები</a:t>
            </a:r>
          </a:p>
          <a:p>
            <a:pPr marL="112713" lvl="1" indent="0">
              <a:buNone/>
            </a:pPr>
            <a:endParaRPr lang="ka-GE" sz="2000" dirty="0"/>
          </a:p>
          <a:p>
            <a:pPr marL="344488" lvl="1" indent="-231775"/>
            <a:r>
              <a:rPr lang="ka-GE" sz="2000" dirty="0" smtClean="0"/>
              <a:t>სასტუმროები </a:t>
            </a:r>
          </a:p>
          <a:p>
            <a:pPr marL="112713" lvl="1" indent="0">
              <a:buNone/>
            </a:pPr>
            <a:endParaRPr lang="ka-GE" sz="2000" dirty="0"/>
          </a:p>
          <a:p>
            <a:pPr marL="344488" lvl="1" indent="-231775"/>
            <a:r>
              <a:rPr lang="ka-GE" sz="2000" dirty="0" smtClean="0"/>
              <a:t>საგანმანათლებლო დაწესებულებები</a:t>
            </a:r>
          </a:p>
          <a:p>
            <a:pPr marL="112713" lvl="1" indent="0">
              <a:buNone/>
            </a:pPr>
            <a:endParaRPr lang="ka-GE" sz="2000" dirty="0" smtClean="0"/>
          </a:p>
          <a:p>
            <a:pPr marL="344488" lvl="1" indent="-231775"/>
            <a:r>
              <a:rPr lang="ka-GE" sz="2000" dirty="0" smtClean="0"/>
              <a:t>ყველა სხვა საქმიანობა (</a:t>
            </a:r>
            <a:r>
              <a:rPr lang="ka-GE" sz="2000" dirty="0" err="1" smtClean="0"/>
              <a:t>არადისტანციურ</a:t>
            </a:r>
            <a:r>
              <a:rPr lang="ka-GE" sz="2000" dirty="0" smtClean="0"/>
              <a:t> რეჟიმში)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865362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738</TotalTime>
  <Words>264</Words>
  <Application>Microsoft Office PowerPoint</Application>
  <PresentationFormat>Custom</PresentationFormat>
  <Paragraphs>68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შეზღუდვების მოხსნის და ეკონომიკის ამოქმედების გეგმა</vt:lpstr>
      <vt:lpstr>წესები</vt:lpstr>
      <vt:lpstr>ეტაპები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შეზღუდვების მოხსნის გეგმა</dc:title>
  <dc:creator>User</dc:creator>
  <cp:lastModifiedBy>Marika Ghadua</cp:lastModifiedBy>
  <cp:revision>179</cp:revision>
  <dcterms:created xsi:type="dcterms:W3CDTF">2020-04-09T11:46:20Z</dcterms:created>
  <dcterms:modified xsi:type="dcterms:W3CDTF">2020-04-24T12:57:01Z</dcterms:modified>
</cp:coreProperties>
</file>